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F1A3CC-DAAD-6040-A1FD-37AE50A68962}" v="4" dt="2021-03-26T10:45:04.0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0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3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erle Lambert" userId="8669b612-9e8d-4af5-a525-d6766220105d" providerId="ADAL" clId="{C0F1A3CC-DAAD-6040-A1FD-37AE50A68962}"/>
    <pc:docChg chg="custSel modSld">
      <pc:chgData name="Veerle Lambert" userId="8669b612-9e8d-4af5-a525-d6766220105d" providerId="ADAL" clId="{C0F1A3CC-DAAD-6040-A1FD-37AE50A68962}" dt="2021-03-26T10:46:39.607" v="79" actId="1076"/>
      <pc:docMkLst>
        <pc:docMk/>
      </pc:docMkLst>
      <pc:sldChg chg="addSp delSp modSp mod">
        <pc:chgData name="Veerle Lambert" userId="8669b612-9e8d-4af5-a525-d6766220105d" providerId="ADAL" clId="{C0F1A3CC-DAAD-6040-A1FD-37AE50A68962}" dt="2021-03-26T10:46:39.607" v="79" actId="1076"/>
        <pc:sldMkLst>
          <pc:docMk/>
          <pc:sldMk cId="3351439039" sldId="256"/>
        </pc:sldMkLst>
        <pc:spChg chg="del">
          <ac:chgData name="Veerle Lambert" userId="8669b612-9e8d-4af5-a525-d6766220105d" providerId="ADAL" clId="{C0F1A3CC-DAAD-6040-A1FD-37AE50A68962}" dt="2021-03-26T10:39:11.919" v="0" actId="478"/>
          <ac:spMkLst>
            <pc:docMk/>
            <pc:sldMk cId="3351439039" sldId="256"/>
            <ac:spMk id="2" creationId="{00000000-0000-0000-0000-000000000000}"/>
          </ac:spMkLst>
        </pc:spChg>
        <pc:spChg chg="del">
          <ac:chgData name="Veerle Lambert" userId="8669b612-9e8d-4af5-a525-d6766220105d" providerId="ADAL" clId="{C0F1A3CC-DAAD-6040-A1FD-37AE50A68962}" dt="2021-03-26T10:39:12.959" v="1" actId="478"/>
          <ac:spMkLst>
            <pc:docMk/>
            <pc:sldMk cId="3351439039" sldId="256"/>
            <ac:spMk id="3" creationId="{00000000-0000-0000-0000-000000000000}"/>
          </ac:spMkLst>
        </pc:spChg>
        <pc:spChg chg="add mod">
          <ac:chgData name="Veerle Lambert" userId="8669b612-9e8d-4af5-a525-d6766220105d" providerId="ADAL" clId="{C0F1A3CC-DAAD-6040-A1FD-37AE50A68962}" dt="2021-03-26T10:44:50.187" v="58" actId="1076"/>
          <ac:spMkLst>
            <pc:docMk/>
            <pc:sldMk cId="3351439039" sldId="256"/>
            <ac:spMk id="4" creationId="{39754656-F4A9-DF46-B291-D804C41DA05A}"/>
          </ac:spMkLst>
        </pc:spChg>
        <pc:spChg chg="add mod">
          <ac:chgData name="Veerle Lambert" userId="8669b612-9e8d-4af5-a525-d6766220105d" providerId="ADAL" clId="{C0F1A3CC-DAAD-6040-A1FD-37AE50A68962}" dt="2021-03-26T10:44:08.284" v="40" actId="1076"/>
          <ac:spMkLst>
            <pc:docMk/>
            <pc:sldMk cId="3351439039" sldId="256"/>
            <ac:spMk id="7" creationId="{8D664A0B-EBAF-5E4A-B233-1D88CAA06234}"/>
          </ac:spMkLst>
        </pc:spChg>
        <pc:spChg chg="add mod">
          <ac:chgData name="Veerle Lambert" userId="8669b612-9e8d-4af5-a525-d6766220105d" providerId="ADAL" clId="{C0F1A3CC-DAAD-6040-A1FD-37AE50A68962}" dt="2021-03-26T10:44:55.884" v="59" actId="1076"/>
          <ac:spMkLst>
            <pc:docMk/>
            <pc:sldMk cId="3351439039" sldId="256"/>
            <ac:spMk id="8" creationId="{6F3870A5-1A6B-734F-868F-815634D5C351}"/>
          </ac:spMkLst>
        </pc:spChg>
        <pc:spChg chg="add del mod">
          <ac:chgData name="Veerle Lambert" userId="8669b612-9e8d-4af5-a525-d6766220105d" providerId="ADAL" clId="{C0F1A3CC-DAAD-6040-A1FD-37AE50A68962}" dt="2021-03-26T10:46:00.804" v="69" actId="478"/>
          <ac:spMkLst>
            <pc:docMk/>
            <pc:sldMk cId="3351439039" sldId="256"/>
            <ac:spMk id="9" creationId="{984CEC82-489F-FB44-8D65-DB34ABF88401}"/>
          </ac:spMkLst>
        </pc:spChg>
        <pc:spChg chg="add del mod">
          <ac:chgData name="Veerle Lambert" userId="8669b612-9e8d-4af5-a525-d6766220105d" providerId="ADAL" clId="{C0F1A3CC-DAAD-6040-A1FD-37AE50A68962}" dt="2021-03-26T10:46:26.628" v="78" actId="478"/>
          <ac:spMkLst>
            <pc:docMk/>
            <pc:sldMk cId="3351439039" sldId="256"/>
            <ac:spMk id="10" creationId="{79BD091D-7D0D-344B-AC7E-18D743663E4E}"/>
          </ac:spMkLst>
        </pc:spChg>
        <pc:picChg chg="add mod">
          <ac:chgData name="Veerle Lambert" userId="8669b612-9e8d-4af5-a525-d6766220105d" providerId="ADAL" clId="{C0F1A3CC-DAAD-6040-A1FD-37AE50A68962}" dt="2021-03-26T10:46:39.607" v="79" actId="1076"/>
          <ac:picMkLst>
            <pc:docMk/>
            <pc:sldMk cId="3351439039" sldId="256"/>
            <ac:picMk id="6" creationId="{C2CBC975-4D96-3144-9F8D-BF252572BF5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26.03.21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26.03.21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26.03.21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26.03.21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26.03.21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26.03.21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26.03.21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26.03.21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26.03.21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26.03.21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26.03.21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26.03.21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3">
            <a:extLst>
              <a:ext uri="{FF2B5EF4-FFF2-40B4-BE49-F238E27FC236}">
                <a16:creationId xmlns:a16="http://schemas.microsoft.com/office/drawing/2014/main" id="{39754656-F4A9-DF46-B291-D804C41DA05A}"/>
              </a:ext>
            </a:extLst>
          </p:cNvPr>
          <p:cNvSpPr/>
          <p:nvPr/>
        </p:nvSpPr>
        <p:spPr>
          <a:xfrm>
            <a:off x="1132113" y="237410"/>
            <a:ext cx="10387693" cy="6106239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Graphic 5" descr="Home1 met effen opvulling">
            <a:extLst>
              <a:ext uri="{FF2B5EF4-FFF2-40B4-BE49-F238E27FC236}">
                <a16:creationId xmlns:a16="http://schemas.microsoft.com/office/drawing/2014/main" id="{C2CBC975-4D96-3144-9F8D-BF252572BF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798" y="2833329"/>
            <a:ext cx="914400" cy="914400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8D664A0B-EBAF-5E4A-B233-1D88CAA06234}"/>
              </a:ext>
            </a:extLst>
          </p:cNvPr>
          <p:cNvSpPr txBox="1"/>
          <p:nvPr/>
        </p:nvSpPr>
        <p:spPr>
          <a:xfrm>
            <a:off x="4659084" y="408215"/>
            <a:ext cx="2873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Century Gothic" panose="020B0502020202020204" pitchFamily="34" charset="0"/>
              </a:rPr>
              <a:t>Samenwerkingspartners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6F3870A5-1A6B-734F-868F-815634D5C351}"/>
              </a:ext>
            </a:extLst>
          </p:cNvPr>
          <p:cNvSpPr txBox="1"/>
          <p:nvPr/>
        </p:nvSpPr>
        <p:spPr>
          <a:xfrm>
            <a:off x="89807" y="4913548"/>
            <a:ext cx="2873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>
                <a:latin typeface="Century Gothic" panose="020B0502020202020204" pitchFamily="34" charset="0"/>
              </a:rPr>
              <a:t>Gewenste samenwerkingspartners</a:t>
            </a:r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3C25A55DDCBB46A5DAD6C6923772DB" ma:contentTypeVersion="12" ma:contentTypeDescription="Een nieuw document maken." ma:contentTypeScope="" ma:versionID="8b8bb61f01e0e821f28087929eadfb31">
  <xsd:schema xmlns:xsd="http://www.w3.org/2001/XMLSchema" xmlns:xs="http://www.w3.org/2001/XMLSchema" xmlns:p="http://schemas.microsoft.com/office/2006/metadata/properties" xmlns:ns2="de59914d-a97a-4e1d-8134-98f702ba826d" xmlns:ns3="c15614a4-1b00-44a6-a545-3ad5a38b4c4c" targetNamespace="http://schemas.microsoft.com/office/2006/metadata/properties" ma:root="true" ma:fieldsID="3daee32c37fe8a1c5dd451b63c5787c2" ns2:_="" ns3:_="">
    <xsd:import namespace="de59914d-a97a-4e1d-8134-98f702ba826d"/>
    <xsd:import namespace="c15614a4-1b00-44a6-a545-3ad5a38b4c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59914d-a97a-4e1d-8134-98f702ba82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5614a4-1b00-44a6-a545-3ad5a38b4c4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451BAE-8D77-4A93-A5FA-7D2757FB20D1}">
  <ds:schemaRefs>
    <ds:schemaRef ds:uri="http://purl.org/dc/dcmitype/"/>
    <ds:schemaRef ds:uri="http://purl.org/dc/elements/1.1/"/>
    <ds:schemaRef ds:uri="c15614a4-1b00-44a6-a545-3ad5a38b4c4c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de59914d-a97a-4e1d-8134-98f702ba826d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FF78451B-01BF-441E-849B-C29A1819CC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6041D8-7D77-4983-A289-36A1E69655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59914d-a97a-4e1d-8134-98f702ba826d"/>
    <ds:schemaRef ds:uri="c15614a4-1b00-44a6-a545-3ad5a38b4c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</Words>
  <Application>Microsoft Macintosh PowerPoint</Application>
  <PresentationFormat>Breedbeeld</PresentationFormat>
  <Paragraphs>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>Veerle Lambert</cp:lastModifiedBy>
  <cp:revision>1</cp:revision>
  <dcterms:created xsi:type="dcterms:W3CDTF">2021-03-26T10:38:40Z</dcterms:created>
  <dcterms:modified xsi:type="dcterms:W3CDTF">2021-03-26T10:46:45Z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0x010100BA3C25A55DDCBB46A5DAD6C6923772DB</vt:lpwstr>
  </property>
</Properties>
</file>